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500327"/>
            <a:ext cx="10947042" cy="2009636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85. Nang A Ding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7"/>
            <a:ext cx="9144000" cy="2798762"/>
          </a:xfrm>
        </p:spPr>
        <p:txBody>
          <a:bodyPr>
            <a:normAutofit/>
          </a:bodyPr>
          <a:lstStyle/>
          <a:p>
            <a:r>
              <a:rPr lang="en-US" sz="3600" dirty="0"/>
              <a:t>Room for Thee</a:t>
            </a:r>
          </a:p>
          <a:p>
            <a:r>
              <a:rPr lang="en-US" sz="3600" dirty="0"/>
              <a:t>Luka 2:7</a:t>
            </a:r>
          </a:p>
          <a:p>
            <a:r>
              <a:rPr lang="en-US" sz="3600" dirty="0"/>
              <a:t>Emily Elizabeth </a:t>
            </a:r>
            <a:r>
              <a:rPr lang="en-US" sz="3600" dirty="0" err="1"/>
              <a:t>Steela</a:t>
            </a:r>
            <a:r>
              <a:rPr lang="en-US" sz="3600" dirty="0"/>
              <a:t> </a:t>
            </a:r>
            <a:r>
              <a:rPr lang="en-US" sz="3600" dirty="0" err="1"/>
              <a:t>Eliott</a:t>
            </a:r>
            <a:r>
              <a:rPr lang="en-US" sz="3600" dirty="0"/>
              <a:t>, 1836-1897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F 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van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khuasung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in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tumhi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vasa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Singdawn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Galilee gam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kiang om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ding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697718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189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85. Nang A Ding Omna Om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2018-10-11T07:19:20Z</dcterms:modified>
</cp:coreProperties>
</file>